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71106472"/>
        <c:axId val="571108768"/>
      </c:barChart>
      <c:catAx>
        <c:axId val="571106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08768"/>
        <c:crosses val="autoZero"/>
        <c:auto val="1"/>
        <c:lblAlgn val="ctr"/>
        <c:lblOffset val="100"/>
        <c:noMultiLvlLbl val="0"/>
      </c:catAx>
      <c:valAx>
        <c:axId val="571108768"/>
        <c:scaling>
          <c:orientation val="minMax"/>
          <c:max val="50000"/>
        </c:scaling>
        <c:delete val="1"/>
        <c:axPos val="l"/>
        <c:numFmt formatCode="[$$-409]#,##0" sourceLinked="1"/>
        <c:majorTickMark val="none"/>
        <c:minorTickMark val="none"/>
        <c:tickLblPos val="nextTo"/>
        <c:crossAx val="571106472"/>
        <c:crosses val="autoZero"/>
        <c:crossBetween val="between"/>
        <c:majorUnit val="10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0.80424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F29337A3-30D1-47D9-80E2-BA236A7877E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207801" cy="258980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8D25-7154-4437-B55A-8A14489D9A30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A5BA0-4A42-42A6-962B-B2BB1D57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DFC6-1F77-4F9E-BBEA-3BE075D1D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F90CA-769E-406C-8513-FFD523BFD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B8930-14CA-4AC3-97AD-FB4A288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E21-F672-4222-84ED-1C732994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28F7-284D-449E-8CCB-F219FB5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E919-809D-471C-9CC8-BBA61F44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9EA2E-BD84-4210-AA1E-D1F325D5A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3348-4143-40D2-8BE2-575FDCE8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3E8A-46F6-417D-A6A6-7723EE57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6738-C699-47FA-B10E-1E69BD9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5E60-BF06-48AE-AD6C-6B509B6F0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2D7F-AE9E-44DA-9691-A8DC6BE5D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7F199-CD14-40F1-AEB6-5AEF1FCC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10F50-630E-4900-8FE1-0CC4E9FD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D109-15D7-47C0-A075-99911BD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9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48023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27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30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9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64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440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5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35E-750F-454E-87F5-95B48B6F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9CA5-3B86-49B5-861A-D71D7EC0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A609-2BEC-4C84-92A3-870E3FB6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0C765-C204-471A-ACD6-6444F9CE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355D-7BD3-4A9D-84A0-B1598BC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5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66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69605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133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96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16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949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76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4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0DF6-94DE-490D-91C4-CC5A64E6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F568-B223-400A-ABBC-7652B989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FBAF-8BB1-4FD4-9F35-527DFD80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EC07B-9EF2-4559-B34C-C2EF03D5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C5A7-6F38-4466-9E90-40FB6506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99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80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05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26AF-DD09-46B5-B514-78151B0A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C085-1CD9-43E4-BF42-A353C925D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2382D-FB81-47E2-A0E7-E8D854A3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705C-0D23-47C7-9370-3BFDFDF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F085-004A-4334-8E60-FD31716F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EF07D-B72D-43BC-9C40-41416FB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E822-6FCE-476A-8621-1D3B6C8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1F0-6951-4B1B-A5B2-A415A49A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67DB-2E91-45B9-9AAB-A777273D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2C9B1-DC1E-47EF-8832-B27B0F298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30FB2-2444-42C5-B4B0-2976828D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B4B2-0EB4-4F3F-97F5-1E05F46B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2032E-F1DF-43DD-A27E-6EE9B40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9565-1290-4EA1-A284-DE865A24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BA1-7722-4165-8578-298BE128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F0F3C-EE6C-4338-A7A6-132C3F05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6288-8AFA-4A81-9236-6A9D220A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44458-CE4D-48EB-80C6-9E9B574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5A2C-3E84-4F61-B044-39BC6E1C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27C58-3F50-4718-862E-A3003089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99AD7-02AB-4533-9806-9E1D84E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7F2-B4CF-4591-9C05-4AAA2F5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FBE-B996-4897-A03F-292AA1AE5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57-B4F6-4B74-9C44-3EB9BAA3F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2D71-33AA-4ED5-ABB1-610472A8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12714-1AA8-4CED-92E4-DA5C7255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87F8A-F3FF-4DB3-96DA-9DA392A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E44D-59A2-423E-A01A-FF2B7E4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25781-FDF6-4680-A4BB-39512078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784D0-CCFC-407A-838C-08BED548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998BB-B02A-40DE-A033-57A68D51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3DDC-77A9-4845-B9BA-F290C106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2191A-2010-4658-BEC1-4459F354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B6219-3822-4DD9-8663-5199C37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44882-0DF0-4AF1-862E-B560B0BC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8636-56A4-4112-9B8A-9ED44203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A081-3BCC-46E3-9DE7-7C01CAB1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58D0-DD49-4F7D-BD73-0E6BB1744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4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98A6E96B-6F0F-4363-B7E5-ADE769630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-1260630" y="-79821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CF68C-5E30-4668-84EF-CDAA180A0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2432151"/>
            <a:ext cx="3852041" cy="1834056"/>
          </a:xfrm>
        </p:spPr>
        <p:txBody>
          <a:bodyPr>
            <a:normAutofit/>
          </a:bodyPr>
          <a:lstStyle/>
          <a:p>
            <a:r>
              <a:rPr lang="en-US" sz="4800" b="1" dirty="0"/>
              <a:t>Rent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8A129-5405-4849-A018-BDBA0DE14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738" y="442074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Your Quest, Our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9A559D1-B916-463A-B05B-8A0AD1627ECA}"/>
              </a:ext>
            </a:extLst>
          </p:cNvPr>
          <p:cNvSpPr txBox="1">
            <a:spLocks/>
          </p:cNvSpPr>
          <p:nvPr/>
        </p:nvSpPr>
        <p:spPr>
          <a:xfrm>
            <a:off x="7861738" y="5143558"/>
            <a:ext cx="4330262" cy="110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U.C.Berkeley</a:t>
            </a:r>
            <a:r>
              <a:rPr lang="en-US" sz="2000" dirty="0"/>
              <a:t> Bootcamp Apr 2019</a:t>
            </a:r>
          </a:p>
          <a:p>
            <a:r>
              <a:rPr lang="en-US" sz="2000" dirty="0"/>
              <a:t>Prem Ganesh, </a:t>
            </a:r>
            <a:r>
              <a:rPr lang="en-US" sz="2000" dirty="0" err="1"/>
              <a:t>Amitava</a:t>
            </a:r>
            <a:r>
              <a:rPr lang="en-US" sz="2000" dirty="0"/>
              <a:t> </a:t>
            </a:r>
            <a:r>
              <a:rPr lang="en-US" sz="2000" dirty="0" err="1"/>
              <a:t>Samaddar</a:t>
            </a:r>
            <a:r>
              <a:rPr lang="en-US" sz="2000" dirty="0"/>
              <a:t>, Jason Zelaya </a:t>
            </a:r>
          </a:p>
          <a:p>
            <a:r>
              <a:rPr lang="en-US" sz="2000" dirty="0"/>
              <a:t>&amp; Suvrangshu Ghosh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F121-DBD3-4E84-81A5-5E797A73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>
            <a:normAutofit/>
          </a:bodyPr>
          <a:lstStyle/>
          <a:p>
            <a:r>
              <a:rPr lang="en-US" sz="3600" dirty="0"/>
              <a:t>Data visualizations using D3, Leaflet</a:t>
            </a:r>
            <a:endParaRPr lang="ru-RU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53739-5E74-4A20-892D-C101965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4" y="1212389"/>
            <a:ext cx="10219509" cy="51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>
          <a:xfrm>
            <a:off x="0" y="0"/>
            <a:ext cx="915542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31" y="352076"/>
            <a:ext cx="9579004" cy="1672034"/>
          </a:xfrm>
        </p:spPr>
        <p:txBody>
          <a:bodyPr/>
          <a:lstStyle/>
          <a:p>
            <a:pPr algn="l"/>
            <a:r>
              <a:rPr lang="en-US" dirty="0"/>
              <a:t>Conclusion</a:t>
            </a:r>
            <a:br>
              <a:rPr lang="en-US" dirty="0"/>
            </a:br>
            <a:endParaRPr lang="ru-RU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8726A5-924F-4C3E-ABA9-2F7BA0550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679335" y="1271863"/>
            <a:ext cx="10252034" cy="5013527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Our tool will help a user select their next home based on following:</a:t>
            </a:r>
          </a:p>
          <a:p>
            <a:pPr algn="l"/>
            <a:endParaRPr lang="en-US" dirty="0"/>
          </a:p>
          <a:p>
            <a:pPr marL="457200" indent="-457200" algn="l">
              <a:buFontTx/>
              <a:buChar char="-"/>
            </a:pPr>
            <a:r>
              <a:rPr lang="en-US" dirty="0"/>
              <a:t>Capacity to search for available rental city wise and region wise</a:t>
            </a:r>
          </a:p>
          <a:p>
            <a:pPr marL="457200" indent="-457200" algn="l">
              <a:buFontTx/>
              <a:buChar char="-"/>
            </a:pPr>
            <a:r>
              <a:rPr lang="en-US" dirty="0"/>
              <a:t>Highest, lowest and average rental price</a:t>
            </a:r>
          </a:p>
          <a:p>
            <a:pPr marL="457200" indent="-457200" algn="l">
              <a:buFontTx/>
              <a:buChar char="-"/>
            </a:pPr>
            <a:r>
              <a:rPr lang="en-US" dirty="0"/>
              <a:t>Rental availability based on bedroom(s)</a:t>
            </a:r>
          </a:p>
          <a:p>
            <a:pPr marL="457200" indent="-457200" algn="l">
              <a:buFontTx/>
              <a:buChar char="-"/>
            </a:pPr>
            <a:r>
              <a:rPr lang="en-US" dirty="0"/>
              <a:t>Map allows the user having idea about the location</a:t>
            </a:r>
          </a:p>
          <a:p>
            <a:pPr algn="l"/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356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>
          <a:xfrm>
            <a:off x="0" y="143456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83583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a perfect rental at Bay Area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887" y="2064657"/>
            <a:ext cx="4421856" cy="211941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are the best areas to search? </a:t>
            </a:r>
          </a:p>
          <a:p>
            <a:endParaRPr lang="en-US" sz="2800" dirty="0"/>
          </a:p>
          <a:p>
            <a:r>
              <a:rPr lang="en-US" sz="2800" dirty="0"/>
              <a:t>Which rentals have the most rooms available</a:t>
            </a: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B359085-5A80-4947-80BE-CD30DF1988CC}"/>
              </a:ext>
            </a:extLst>
          </p:cNvPr>
          <p:cNvSpPr txBox="1">
            <a:spLocks/>
          </p:cNvSpPr>
          <p:nvPr/>
        </p:nvSpPr>
        <p:spPr>
          <a:xfrm>
            <a:off x="533887" y="4617299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locations have more availabilities?</a:t>
            </a:r>
            <a:endParaRPr lang="ru-RU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6F5F37-201A-40BB-A37A-20194E215049}"/>
              </a:ext>
            </a:extLst>
          </p:cNvPr>
          <p:cNvSpPr txBox="1">
            <a:spLocks/>
          </p:cNvSpPr>
          <p:nvPr/>
        </p:nvSpPr>
        <p:spPr>
          <a:xfrm>
            <a:off x="533887" y="3116695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pulled rental data from a major web site: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D201D7-79F0-465B-B44B-C701A6E03B14}"/>
              </a:ext>
            </a:extLst>
          </p:cNvPr>
          <p:cNvSpPr txBox="1">
            <a:spLocks/>
          </p:cNvSpPr>
          <p:nvPr/>
        </p:nvSpPr>
        <p:spPr>
          <a:xfrm>
            <a:off x="774032" y="338444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Craigslist.org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 to web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Called API’s to obtain rental data 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EBB198-7D42-4BB2-AB85-D584A5F2E187}"/>
              </a:ext>
            </a:extLst>
          </p:cNvPr>
          <p:cNvSpPr txBox="1">
            <a:spLocks/>
          </p:cNvSpPr>
          <p:nvPr/>
        </p:nvSpPr>
        <p:spPr>
          <a:xfrm>
            <a:off x="6881206" y="3229229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Picked multiple locations within the Bay Area that have available rentals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E0A82F-2544-4529-8753-CAA079FCF85E}"/>
              </a:ext>
            </a:extLst>
          </p:cNvPr>
          <p:cNvSpPr txBox="1">
            <a:spLocks/>
          </p:cNvSpPr>
          <p:nvPr/>
        </p:nvSpPr>
        <p:spPr>
          <a:xfrm>
            <a:off x="6881206" y="4216943"/>
            <a:ext cx="4564292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Processed more than 14,000 records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18115" y="-1533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29" y="228388"/>
            <a:ext cx="7103003" cy="1199660"/>
          </a:xfrm>
        </p:spPr>
        <p:txBody>
          <a:bodyPr/>
          <a:lstStyle/>
          <a:p>
            <a:r>
              <a:rPr lang="en-US" sz="3200" dirty="0"/>
              <a:t>Data Selection &amp; cleanup</a:t>
            </a:r>
            <a:endParaRPr lang="ru-RU" sz="32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B005CF8-819B-4327-ADA2-65A0C79CECEF}"/>
              </a:ext>
            </a:extLst>
          </p:cNvPr>
          <p:cNvSpPr txBox="1">
            <a:spLocks/>
          </p:cNvSpPr>
          <p:nvPr/>
        </p:nvSpPr>
        <p:spPr>
          <a:xfrm>
            <a:off x="1181606" y="171173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690E643-6465-4FA5-ACF4-69EF121833A0}"/>
              </a:ext>
            </a:extLst>
          </p:cNvPr>
          <p:cNvSpPr txBox="1">
            <a:spLocks/>
          </p:cNvSpPr>
          <p:nvPr/>
        </p:nvSpPr>
        <p:spPr>
          <a:xfrm>
            <a:off x="1656678" y="256218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Price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98BFDC-B02A-4F32-853B-695272E8A0BE}"/>
              </a:ext>
            </a:extLst>
          </p:cNvPr>
          <p:cNvSpPr txBox="1">
            <a:spLocks/>
          </p:cNvSpPr>
          <p:nvPr/>
        </p:nvSpPr>
        <p:spPr>
          <a:xfrm>
            <a:off x="2175531" y="3326948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</a:t>
            </a:r>
            <a:endParaRPr lang="ru-R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3E5AC4-C274-4B2D-83CC-7A2325ABD454}"/>
              </a:ext>
            </a:extLst>
          </p:cNvPr>
          <p:cNvSpPr txBox="1">
            <a:spLocks/>
          </p:cNvSpPr>
          <p:nvPr/>
        </p:nvSpPr>
        <p:spPr>
          <a:xfrm>
            <a:off x="2705039" y="420005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rooms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7FE4-6543-4BC3-9BD6-84B6122380AD}"/>
              </a:ext>
            </a:extLst>
          </p:cNvPr>
          <p:cNvCxnSpPr>
            <a:cxnSpLocks/>
          </p:cNvCxnSpPr>
          <p:nvPr/>
        </p:nvCxnSpPr>
        <p:spPr>
          <a:xfrm>
            <a:off x="194910" y="646545"/>
            <a:ext cx="3996949" cy="61098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8517320-923B-48B8-B2A4-C08AA4CC76A4}"/>
              </a:ext>
            </a:extLst>
          </p:cNvPr>
          <p:cNvSpPr txBox="1">
            <a:spLocks/>
          </p:cNvSpPr>
          <p:nvPr/>
        </p:nvSpPr>
        <p:spPr>
          <a:xfrm>
            <a:off x="692034" y="1053524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Selection Process</a:t>
            </a:r>
            <a:endParaRPr lang="ru-RU" b="1" u="sng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E27670-6CC4-403D-8970-98F19EFDCC49}"/>
              </a:ext>
            </a:extLst>
          </p:cNvPr>
          <p:cNvSpPr txBox="1">
            <a:spLocks/>
          </p:cNvSpPr>
          <p:nvPr/>
        </p:nvSpPr>
        <p:spPr>
          <a:xfrm>
            <a:off x="6991817" y="592592"/>
            <a:ext cx="4820319" cy="61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Cleanup process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1F62187-3210-4B2C-9569-DD26598C2762}"/>
              </a:ext>
            </a:extLst>
          </p:cNvPr>
          <p:cNvSpPr txBox="1">
            <a:spLocks/>
          </p:cNvSpPr>
          <p:nvPr/>
        </p:nvSpPr>
        <p:spPr>
          <a:xfrm>
            <a:off x="7015064" y="1246069"/>
            <a:ext cx="4421856" cy="524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Multiple data scan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special characters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null values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Text to integer conversion</a:t>
            </a:r>
            <a:endParaRPr lang="ru-RU" sz="3200" dirty="0"/>
          </a:p>
          <a:p>
            <a:endParaRPr lang="ru-RU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7F0EF7E-BA8A-404E-B845-BB2D25EE9395}"/>
              </a:ext>
            </a:extLst>
          </p:cNvPr>
          <p:cNvSpPr txBox="1">
            <a:spLocks/>
          </p:cNvSpPr>
          <p:nvPr/>
        </p:nvSpPr>
        <p:spPr>
          <a:xfrm>
            <a:off x="3392534" y="5314654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 Tags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28" grpId="0"/>
      <p:bldP spid="29" grpId="0"/>
      <p:bldP spid="1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Final Data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The data is converted and stored in MongoDB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2" y="3000790"/>
            <a:ext cx="10218714" cy="3221779"/>
          </a:xfrm>
        </p:spPr>
        <p:txBody>
          <a:bodyPr/>
          <a:lstStyle/>
          <a:p>
            <a:r>
              <a:rPr lang="en-US" dirty="0"/>
              <a:t>Craigslist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64D4D-6D69-4168-BCA7-95393E2A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4" y="3813734"/>
            <a:ext cx="9408694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Problems faced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2075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Collected data had latitude/Longitude in parenthesis</a:t>
            </a:r>
          </a:p>
          <a:p>
            <a:r>
              <a:rPr lang="en-US" dirty="0"/>
              <a:t>No proper city </a:t>
            </a:r>
          </a:p>
          <a:p>
            <a:r>
              <a:rPr lang="en-US" dirty="0"/>
              <a:t>Had to call city </a:t>
            </a:r>
            <a:r>
              <a:rPr lang="en-US" dirty="0" err="1"/>
              <a:t>py</a:t>
            </a:r>
            <a:r>
              <a:rPr lang="en-US" dirty="0"/>
              <a:t> to with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to get city</a:t>
            </a:r>
          </a:p>
          <a:p>
            <a:r>
              <a:rPr lang="en-US" dirty="0"/>
              <a:t>D3 library version issues</a:t>
            </a:r>
          </a:p>
          <a:p>
            <a:r>
              <a:rPr lang="en-US" dirty="0"/>
              <a:t>Leaflet taking long time to load for 14K+ data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33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347355"/>
            <a:ext cx="2825496" cy="1524185"/>
          </a:xfrm>
        </p:spPr>
        <p:txBody>
          <a:bodyPr/>
          <a:lstStyle/>
          <a:p>
            <a:r>
              <a:rPr lang="en-US" dirty="0"/>
              <a:t>Benefit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1600337"/>
            <a:ext cx="2825496" cy="1198281"/>
          </a:xfrm>
        </p:spPr>
        <p:txBody>
          <a:bodyPr>
            <a:normAutofit/>
          </a:bodyPr>
          <a:lstStyle/>
          <a:p>
            <a:r>
              <a:rPr lang="en-US" dirty="0"/>
              <a:t>Multiple analyses can be derived the data obtained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E4A82FA3-75D7-47E3-8C96-674228A4BA6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073191314"/>
              </p:ext>
            </p:extLst>
          </p:nvPr>
        </p:nvGraphicFramePr>
        <p:xfrm>
          <a:off x="5488573" y="208814"/>
          <a:ext cx="6207801" cy="3220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662DB99-10B6-4393-8F9D-8375948F4E4E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2962702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03100B-AF23-4414-ACFD-52F7141059A9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135093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locations have cheap rentals?</a:t>
            </a:r>
          </a:p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8394D0E-3C0F-4D8C-8EB7-8B018340E3E1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965437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locations have higher rental prices?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8CC9AD-C827-456C-BC99-9E35006DBBA3}"/>
              </a:ext>
            </a:extLst>
          </p:cNvPr>
          <p:cNvSpPr txBox="1">
            <a:spLocks/>
          </p:cNvSpPr>
          <p:nvPr/>
        </p:nvSpPr>
        <p:spPr bwMode="grayWhite">
          <a:xfrm rot="16200000">
            <a:off x="3185634" y="30516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Availability Vs Locations</a:t>
            </a:r>
          </a:p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C9E314-D9FD-420C-A52D-F727F31EA8EB}"/>
              </a:ext>
            </a:extLst>
          </p:cNvPr>
          <p:cNvSpPr txBox="1">
            <a:spLocks/>
          </p:cNvSpPr>
          <p:nvPr/>
        </p:nvSpPr>
        <p:spPr bwMode="grayWhite">
          <a:xfrm>
            <a:off x="6272174" y="4082485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Average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9C7A8-0346-4CF5-AB91-339331A9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8" y="4800243"/>
            <a:ext cx="10859463" cy="1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Database - </a:t>
            </a:r>
            <a:r>
              <a:rPr lang="en-US" dirty="0" err="1"/>
              <a:t>mongodb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782639"/>
          </a:xfrm>
        </p:spPr>
        <p:txBody>
          <a:bodyPr/>
          <a:lstStyle/>
          <a:p>
            <a:r>
              <a:rPr lang="en-US" dirty="0"/>
              <a:t>Showing collections </a:t>
            </a:r>
            <a:r>
              <a:rPr lang="en-US" b="1" dirty="0"/>
              <a:t>Craigslist</a:t>
            </a:r>
            <a:r>
              <a:rPr lang="en-US" dirty="0"/>
              <a:t>  </a:t>
            </a:r>
            <a:endParaRPr lang="ru-RU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5A254-49F6-4ABF-BC2D-937AA7C0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" y="1986340"/>
            <a:ext cx="10715897" cy="32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275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Lucida Grande</vt:lpstr>
      <vt:lpstr>Verdana</vt:lpstr>
      <vt:lpstr>Wingdings</vt:lpstr>
      <vt:lpstr>Office Theme</vt:lpstr>
      <vt:lpstr>1_Office Theme</vt:lpstr>
      <vt:lpstr>Rent Quest</vt:lpstr>
      <vt:lpstr>Finding a perfect rental at Bay Area</vt:lpstr>
      <vt:lpstr>Our Quest</vt:lpstr>
      <vt:lpstr>API calls to web</vt:lpstr>
      <vt:lpstr>Data Selection &amp; cleanup</vt:lpstr>
      <vt:lpstr>Final Data</vt:lpstr>
      <vt:lpstr>Problems faced</vt:lpstr>
      <vt:lpstr>Benefit</vt:lpstr>
      <vt:lpstr>Database - mongodb</vt:lpstr>
      <vt:lpstr>Data visualizations using D3, Leaflet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Quest</dc:title>
  <dc:creator>Suv Ghosh</dc:creator>
  <cp:lastModifiedBy>Suv Ghosh</cp:lastModifiedBy>
  <cp:revision>55</cp:revision>
  <dcterms:created xsi:type="dcterms:W3CDTF">2019-02-27T07:49:34Z</dcterms:created>
  <dcterms:modified xsi:type="dcterms:W3CDTF">2019-04-11T03:38:56Z</dcterms:modified>
</cp:coreProperties>
</file>